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64" r:id="rId6"/>
    <p:sldId id="265" r:id="rId7"/>
    <p:sldId id="262" r:id="rId8"/>
    <p:sldId id="258" r:id="rId9"/>
    <p:sldId id="25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A76BA53-9DE4-4BEA-8BD4-7C1DC6817218}" type="datetimeFigureOut">
              <a:rPr lang="tr-TR" smtClean="0"/>
              <a:pPr/>
              <a:t>01.05.2012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BF05A80-F961-42AB-8AD0-6F8917DBDCB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r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    </a:t>
            </a:r>
            <a:r>
              <a:rPr lang="tr-TR" sz="5400" dirty="0" err="1" smtClean="0">
                <a:cs typeface="Arial" pitchFamily="34" charset="0"/>
              </a:rPr>
              <a:t>Ideas</a:t>
            </a:r>
            <a:r>
              <a:rPr lang="tr-TR" sz="5400" dirty="0" smtClean="0">
                <a:cs typeface="Arial" pitchFamily="34" charset="0"/>
              </a:rPr>
              <a:t> </a:t>
            </a:r>
            <a:r>
              <a:rPr lang="tr-TR" sz="5400" dirty="0" err="1" smtClean="0">
                <a:cs typeface="Arial" pitchFamily="34" charset="0"/>
              </a:rPr>
              <a:t>For</a:t>
            </a:r>
            <a:r>
              <a:rPr lang="tr-TR" sz="5400" dirty="0" smtClean="0">
                <a:cs typeface="Arial" pitchFamily="34" charset="0"/>
              </a:rPr>
              <a:t> </a:t>
            </a:r>
            <a:r>
              <a:rPr lang="tr-TR" sz="5400" dirty="0" err="1" smtClean="0">
                <a:cs typeface="Arial" pitchFamily="34" charset="0"/>
              </a:rPr>
              <a:t>The</a:t>
            </a:r>
            <a:r>
              <a:rPr lang="tr-TR" sz="5400" dirty="0" smtClean="0">
                <a:cs typeface="Arial" pitchFamily="34" charset="0"/>
              </a:rPr>
              <a:t> </a:t>
            </a:r>
            <a:r>
              <a:rPr lang="tr-TR" sz="5400" dirty="0" err="1" smtClean="0">
                <a:cs typeface="Arial" pitchFamily="34" charset="0"/>
              </a:rPr>
              <a:t>Website</a:t>
            </a:r>
            <a:endParaRPr lang="tr-TR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err="1" smtClean="0"/>
              <a:t>How</a:t>
            </a:r>
            <a:r>
              <a:rPr lang="tr-TR" sz="4800" dirty="0" smtClean="0"/>
              <a:t> </a:t>
            </a:r>
            <a:r>
              <a:rPr lang="tr-TR" sz="4800" dirty="0" err="1" smtClean="0"/>
              <a:t>to</a:t>
            </a:r>
            <a:r>
              <a:rPr lang="tr-TR" sz="4800" dirty="0" smtClean="0"/>
              <a:t> </a:t>
            </a:r>
            <a:r>
              <a:rPr lang="tr-TR" sz="4800" dirty="0" err="1" smtClean="0"/>
              <a:t>create</a:t>
            </a:r>
            <a:r>
              <a:rPr lang="tr-TR" sz="4800" dirty="0" smtClean="0"/>
              <a:t> a </a:t>
            </a:r>
            <a:r>
              <a:rPr lang="tr-TR" sz="4800" dirty="0" err="1" smtClean="0"/>
              <a:t>website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>
                <a:latin typeface="+mj-lt"/>
                <a:cs typeface="Arial" pitchFamily="34" charset="0"/>
              </a:rPr>
              <a:t>Finding</a:t>
            </a:r>
            <a:r>
              <a:rPr lang="tr-TR" sz="3600" dirty="0" smtClean="0">
                <a:latin typeface="+mj-lt"/>
                <a:cs typeface="Arial" pitchFamily="34" charset="0"/>
              </a:rPr>
              <a:t> a </a:t>
            </a:r>
            <a:r>
              <a:rPr lang="tr-TR" sz="3600" dirty="0" err="1" smtClean="0">
                <a:latin typeface="+mj-lt"/>
                <a:cs typeface="Arial" pitchFamily="34" charset="0"/>
              </a:rPr>
              <a:t>website</a:t>
            </a:r>
            <a:r>
              <a:rPr lang="tr-TR" sz="3600" dirty="0" smtClean="0">
                <a:latin typeface="+mj-lt"/>
                <a:cs typeface="Arial" pitchFamily="34" charset="0"/>
              </a:rPr>
              <a:t> </a:t>
            </a:r>
            <a:r>
              <a:rPr lang="tr-TR" sz="3600" dirty="0" err="1" smtClean="0">
                <a:latin typeface="+mj-lt"/>
                <a:cs typeface="Arial" pitchFamily="34" charset="0"/>
              </a:rPr>
              <a:t>hosting</a:t>
            </a:r>
            <a:r>
              <a:rPr lang="tr-TR" sz="3600" dirty="0" smtClean="0">
                <a:latin typeface="+mj-lt"/>
                <a:cs typeface="Arial" pitchFamily="34" charset="0"/>
              </a:rPr>
              <a:t>(standart web </a:t>
            </a:r>
            <a:r>
              <a:rPr lang="tr-TR" sz="3600" dirty="0" err="1" smtClean="0">
                <a:latin typeface="+mj-lt"/>
                <a:cs typeface="Arial" pitchFamily="34" charset="0"/>
              </a:rPr>
              <a:t>hosting</a:t>
            </a:r>
            <a:r>
              <a:rPr lang="tr-TR" sz="3600" dirty="0" smtClean="0">
                <a:latin typeface="+mj-lt"/>
                <a:cs typeface="Arial" pitchFamily="34" charset="0"/>
              </a:rPr>
              <a:t>)</a:t>
            </a:r>
          </a:p>
          <a:p>
            <a:r>
              <a:rPr lang="tr-TR" sz="3600" dirty="0" smtClean="0">
                <a:latin typeface="+mj-lt"/>
                <a:cs typeface="Arial" pitchFamily="34" charset="0"/>
              </a:rPr>
              <a:t>Domain name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sz="2000" dirty="0" smtClean="0">
                <a:latin typeface="+mj-lt"/>
                <a:cs typeface="Arial" pitchFamily="34" charset="0"/>
              </a:rPr>
              <a:t>    </a:t>
            </a:r>
            <a:r>
              <a:rPr lang="tr-TR" sz="2400" dirty="0" smtClean="0">
                <a:latin typeface="+mj-lt"/>
                <a:cs typeface="Arial" pitchFamily="34" charset="0"/>
                <a:hlinkClick r:id="rId2"/>
              </a:rPr>
              <a:t>www.</a:t>
            </a:r>
            <a:r>
              <a:rPr lang="tr-TR" sz="2400" dirty="0" err="1" smtClean="0">
                <a:latin typeface="+mj-lt"/>
                <a:cs typeface="Arial" pitchFamily="34" charset="0"/>
                <a:hlinkClick r:id="rId2"/>
              </a:rPr>
              <a:t>natro</a:t>
            </a:r>
            <a:r>
              <a:rPr lang="tr-TR" sz="2400" dirty="0" smtClean="0">
                <a:latin typeface="+mj-lt"/>
                <a:cs typeface="Arial" pitchFamily="34" charset="0"/>
                <a:hlinkClick r:id="rId2"/>
              </a:rPr>
              <a:t>.com</a:t>
            </a:r>
            <a:r>
              <a:rPr lang="tr-TR" sz="2400" dirty="0" smtClean="0">
                <a:latin typeface="+mj-lt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tr-TR" sz="2400" dirty="0" smtClean="0">
                <a:latin typeface="+mj-lt"/>
                <a:cs typeface="Arial" pitchFamily="34" charset="0"/>
              </a:rPr>
              <a:t> </a:t>
            </a:r>
            <a:r>
              <a:rPr lang="tr-TR" sz="3200" dirty="0" err="1" smtClean="0"/>
              <a:t>digi</a:t>
            </a:r>
            <a:r>
              <a:rPr lang="tr-TR" sz="3200" dirty="0" smtClean="0"/>
              <a:t>-</a:t>
            </a:r>
            <a:r>
              <a:rPr lang="tr-TR" sz="3200" dirty="0" err="1" smtClean="0"/>
              <a:t>class</a:t>
            </a:r>
            <a:r>
              <a:rPr lang="tr-TR" sz="3200" dirty="0" smtClean="0"/>
              <a:t>.com</a:t>
            </a:r>
          </a:p>
          <a:p>
            <a:pPr>
              <a:buNone/>
            </a:pPr>
            <a:r>
              <a:rPr lang="tr-TR" sz="3200" dirty="0" err="1" smtClean="0"/>
              <a:t>digi</a:t>
            </a:r>
            <a:r>
              <a:rPr lang="tr-TR" sz="3200" dirty="0" smtClean="0"/>
              <a:t>-</a:t>
            </a:r>
            <a:r>
              <a:rPr lang="tr-TR" sz="3200" dirty="0" err="1" smtClean="0"/>
              <a:t>class</a:t>
            </a:r>
            <a:r>
              <a:rPr lang="tr-TR" sz="3200" dirty="0" smtClean="0"/>
              <a:t>.net</a:t>
            </a:r>
          </a:p>
          <a:p>
            <a:pPr>
              <a:buNone/>
            </a:pPr>
            <a:r>
              <a:rPr lang="tr-TR" sz="3200" dirty="0" err="1" smtClean="0"/>
              <a:t>digi</a:t>
            </a:r>
            <a:r>
              <a:rPr lang="tr-TR" sz="3200" dirty="0" smtClean="0"/>
              <a:t>-</a:t>
            </a:r>
            <a:r>
              <a:rPr lang="tr-TR" sz="3200" dirty="0" err="1" smtClean="0"/>
              <a:t>class</a:t>
            </a:r>
            <a:r>
              <a:rPr lang="tr-TR" sz="3200" dirty="0" smtClean="0"/>
              <a:t>.org</a:t>
            </a:r>
          </a:p>
          <a:p>
            <a:pPr>
              <a:buNone/>
            </a:pPr>
            <a:endParaRPr lang="tr-TR" sz="4000" dirty="0" smtClean="0">
              <a:latin typeface="+mj-lt"/>
              <a:cs typeface="Arial" pitchFamily="34" charset="0"/>
            </a:endParaRPr>
          </a:p>
          <a:p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800" dirty="0" err="1" smtClean="0">
                <a:cs typeface="Arial" pitchFamily="34" charset="0"/>
              </a:rPr>
              <a:t>Which</a:t>
            </a:r>
            <a:r>
              <a:rPr lang="tr-TR" sz="4800" dirty="0" smtClean="0">
                <a:cs typeface="Arial" pitchFamily="34" charset="0"/>
              </a:rPr>
              <a:t> form do </a:t>
            </a:r>
            <a:r>
              <a:rPr lang="tr-TR" sz="4800" dirty="0" err="1" smtClean="0">
                <a:cs typeface="Arial" pitchFamily="34" charset="0"/>
              </a:rPr>
              <a:t>we</a:t>
            </a:r>
            <a:r>
              <a:rPr lang="tr-TR" sz="4800" dirty="0" smtClean="0">
                <a:cs typeface="Arial" pitchFamily="34" charset="0"/>
              </a:rPr>
              <a:t> </a:t>
            </a:r>
            <a:r>
              <a:rPr lang="tr-TR" sz="4800" dirty="0" err="1" smtClean="0">
                <a:cs typeface="Arial" pitchFamily="34" charset="0"/>
              </a:rPr>
              <a:t>use</a:t>
            </a:r>
            <a:r>
              <a:rPr lang="tr-TR" sz="4800" dirty="0" smtClean="0">
                <a:cs typeface="Arial" pitchFamily="34" charset="0"/>
              </a:rPr>
              <a:t> in </a:t>
            </a:r>
            <a:r>
              <a:rPr lang="tr-TR" sz="4800" dirty="0" err="1" smtClean="0">
                <a:cs typeface="Arial" pitchFamily="34" charset="0"/>
              </a:rPr>
              <a:t>our</a:t>
            </a:r>
            <a:r>
              <a:rPr lang="tr-TR" sz="4800" dirty="0" smtClean="0">
                <a:cs typeface="Arial" pitchFamily="34" charset="0"/>
              </a:rPr>
              <a:t> site?</a:t>
            </a:r>
            <a:r>
              <a:rPr lang="tr-TR" sz="4800" dirty="0" smtClean="0"/>
              <a:t/>
            </a:r>
            <a:br>
              <a:rPr lang="tr-TR" sz="4800" dirty="0" smtClean="0"/>
            </a:b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>
                <a:latin typeface="+mj-lt"/>
              </a:rPr>
              <a:t>a)</a:t>
            </a:r>
            <a:r>
              <a:rPr lang="tr-TR" sz="3600" b="1" dirty="0" err="1" smtClean="0">
                <a:latin typeface="+mj-lt"/>
              </a:rPr>
              <a:t>Classical</a:t>
            </a:r>
            <a:r>
              <a:rPr lang="tr-TR" sz="3600" b="1" dirty="0" smtClean="0">
                <a:latin typeface="+mj-lt"/>
              </a:rPr>
              <a:t> form</a:t>
            </a:r>
            <a:r>
              <a:rPr lang="tr-TR" sz="3600" dirty="0" smtClean="0">
                <a:latin typeface="+mj-lt"/>
              </a:rPr>
              <a:t>(</a:t>
            </a:r>
            <a:r>
              <a:rPr lang="tr-TR" sz="3600" dirty="0" err="1" smtClean="0">
                <a:latin typeface="+mj-lt"/>
              </a:rPr>
              <a:t>for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official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websites</a:t>
            </a:r>
            <a:r>
              <a:rPr lang="tr-TR" sz="3600" dirty="0" smtClean="0">
                <a:latin typeface="+mj-lt"/>
              </a:rPr>
              <a:t>)</a:t>
            </a:r>
          </a:p>
          <a:p>
            <a:pPr>
              <a:buNone/>
            </a:pPr>
            <a:r>
              <a:rPr lang="tr-TR" sz="3600" dirty="0" err="1" smtClean="0">
                <a:latin typeface="+mj-lt"/>
              </a:rPr>
              <a:t>It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serves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information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only</a:t>
            </a:r>
            <a:r>
              <a:rPr lang="tr-TR" sz="3600" dirty="0" smtClean="0">
                <a:latin typeface="+mj-lt"/>
              </a:rPr>
              <a:t>.</a:t>
            </a:r>
          </a:p>
          <a:p>
            <a:pPr>
              <a:buNone/>
            </a:pPr>
            <a:endParaRPr lang="tr-TR" sz="3600" dirty="0" smtClean="0">
              <a:latin typeface="+mj-lt"/>
            </a:endParaRPr>
          </a:p>
          <a:p>
            <a:pPr>
              <a:buNone/>
            </a:pPr>
            <a:r>
              <a:rPr lang="tr-TR" sz="3600" b="1" dirty="0" smtClean="0">
                <a:latin typeface="+mj-lt"/>
              </a:rPr>
              <a:t>b)</a:t>
            </a:r>
            <a:r>
              <a:rPr lang="tr-TR" sz="3600" b="1" dirty="0" err="1" smtClean="0">
                <a:latin typeface="+mj-lt"/>
              </a:rPr>
              <a:t>Dynamic</a:t>
            </a:r>
            <a:r>
              <a:rPr lang="tr-TR" sz="3600" b="1" dirty="0" smtClean="0">
                <a:latin typeface="+mj-lt"/>
              </a:rPr>
              <a:t> web </a:t>
            </a:r>
            <a:r>
              <a:rPr lang="tr-TR" sz="3600" b="1" dirty="0" err="1" smtClean="0">
                <a:latin typeface="+mj-lt"/>
              </a:rPr>
              <a:t>page</a:t>
            </a:r>
            <a:r>
              <a:rPr lang="tr-TR" sz="3600" dirty="0" smtClean="0">
                <a:latin typeface="+mj-lt"/>
              </a:rPr>
              <a:t>(</a:t>
            </a:r>
            <a:r>
              <a:rPr lang="tr-TR" sz="3600" dirty="0" err="1" smtClean="0">
                <a:latin typeface="+mj-lt"/>
              </a:rPr>
              <a:t>interactive</a:t>
            </a:r>
            <a:r>
              <a:rPr lang="tr-TR" sz="3600" dirty="0" smtClean="0">
                <a:latin typeface="+mj-lt"/>
              </a:rPr>
              <a:t>)</a:t>
            </a:r>
          </a:p>
          <a:p>
            <a:pPr>
              <a:buNone/>
            </a:pPr>
            <a:r>
              <a:rPr lang="tr-TR" sz="3600" dirty="0" err="1" smtClean="0">
                <a:latin typeface="+mj-lt"/>
              </a:rPr>
              <a:t>It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allows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interaction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between</a:t>
            </a:r>
            <a:r>
              <a:rPr lang="tr-TR" sz="3600" dirty="0" smtClean="0">
                <a:latin typeface="+mj-lt"/>
              </a:rPr>
              <a:t> site </a:t>
            </a:r>
            <a:r>
              <a:rPr lang="tr-TR" sz="3600" dirty="0" err="1" smtClean="0">
                <a:latin typeface="+mj-lt"/>
              </a:rPr>
              <a:t>owner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and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visitor</a:t>
            </a:r>
            <a:r>
              <a:rPr lang="tr-TR" sz="3600" dirty="0" smtClean="0">
                <a:latin typeface="+mj-lt"/>
              </a:rPr>
              <a:t>.</a:t>
            </a:r>
            <a:endParaRPr lang="tr-T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err="1" smtClean="0"/>
              <a:t>Content</a:t>
            </a:r>
            <a:r>
              <a:rPr lang="tr-TR" sz="4800" dirty="0" smtClean="0"/>
              <a:t> of </a:t>
            </a:r>
            <a:r>
              <a:rPr lang="tr-TR" sz="4800" dirty="0" err="1" smtClean="0"/>
              <a:t>the</a:t>
            </a:r>
            <a:r>
              <a:rPr lang="tr-TR" sz="4800" dirty="0" smtClean="0"/>
              <a:t> </a:t>
            </a:r>
            <a:r>
              <a:rPr lang="tr-TR" sz="4800" dirty="0" err="1" smtClean="0"/>
              <a:t>website</a:t>
            </a:r>
            <a:endParaRPr lang="tr-TR" sz="4800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err="1" smtClean="0">
                <a:latin typeface="+mj-lt"/>
              </a:rPr>
              <a:t>Notice</a:t>
            </a:r>
            <a:r>
              <a:rPr lang="tr-TR" sz="3600" dirty="0" smtClean="0">
                <a:latin typeface="+mj-lt"/>
              </a:rPr>
              <a:t> board</a:t>
            </a:r>
          </a:p>
          <a:p>
            <a:r>
              <a:rPr lang="tr-TR" sz="3600" dirty="0" err="1" smtClean="0">
                <a:latin typeface="+mj-lt"/>
              </a:rPr>
              <a:t>Introductory</a:t>
            </a:r>
            <a:r>
              <a:rPr lang="tr-TR" sz="3600" dirty="0" smtClean="0">
                <a:latin typeface="+mj-lt"/>
              </a:rPr>
              <a:t> video</a:t>
            </a:r>
          </a:p>
          <a:p>
            <a:r>
              <a:rPr lang="tr-TR" sz="3600" dirty="0" err="1" smtClean="0">
                <a:latin typeface="+mj-lt"/>
              </a:rPr>
              <a:t>About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the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project</a:t>
            </a:r>
            <a:r>
              <a:rPr lang="tr-TR" sz="3600" dirty="0" smtClean="0">
                <a:latin typeface="+mj-lt"/>
              </a:rPr>
              <a:t>(</a:t>
            </a:r>
            <a:r>
              <a:rPr lang="tr-TR" sz="3600" dirty="0" err="1" smtClean="0">
                <a:latin typeface="+mj-lt"/>
              </a:rPr>
              <a:t>summary</a:t>
            </a:r>
            <a:r>
              <a:rPr lang="tr-TR" sz="3600" dirty="0" smtClean="0">
                <a:latin typeface="+mj-lt"/>
              </a:rPr>
              <a:t> of it </a:t>
            </a:r>
            <a:r>
              <a:rPr lang="tr-TR" sz="3600" dirty="0" err="1" smtClean="0">
                <a:latin typeface="+mj-lt"/>
              </a:rPr>
              <a:t>and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details</a:t>
            </a:r>
            <a:r>
              <a:rPr lang="tr-TR" sz="3600" dirty="0" smtClean="0">
                <a:latin typeface="+mj-lt"/>
              </a:rPr>
              <a:t>)</a:t>
            </a:r>
          </a:p>
          <a:p>
            <a:r>
              <a:rPr lang="tr-TR" sz="3600" dirty="0" err="1" smtClean="0">
                <a:latin typeface="+mj-lt"/>
              </a:rPr>
              <a:t>Digital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tools</a:t>
            </a:r>
            <a:endParaRPr lang="tr-TR" sz="3600" dirty="0" smtClean="0"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Partner </a:t>
            </a:r>
            <a:r>
              <a:rPr lang="tr-TR" sz="4000" dirty="0" err="1" smtClean="0"/>
              <a:t>details</a:t>
            </a:r>
            <a:endParaRPr lang="tr-TR" sz="4000" dirty="0" smtClean="0"/>
          </a:p>
          <a:p>
            <a:r>
              <a:rPr lang="tr-TR" sz="4000" dirty="0" err="1" smtClean="0"/>
              <a:t>Mobilities</a:t>
            </a:r>
            <a:endParaRPr lang="tr-TR" sz="4000" dirty="0" smtClean="0"/>
          </a:p>
          <a:p>
            <a:r>
              <a:rPr lang="tr-TR" sz="4000" dirty="0" err="1" smtClean="0"/>
              <a:t>Photo</a:t>
            </a:r>
            <a:r>
              <a:rPr lang="tr-TR" sz="4000" dirty="0" smtClean="0"/>
              <a:t> </a:t>
            </a:r>
            <a:r>
              <a:rPr lang="tr-TR" sz="4000" dirty="0" err="1" smtClean="0"/>
              <a:t>gallery</a:t>
            </a:r>
            <a:endParaRPr lang="tr-TR" sz="4000" dirty="0" smtClean="0"/>
          </a:p>
          <a:p>
            <a:r>
              <a:rPr lang="tr-TR" sz="4000" dirty="0" err="1" smtClean="0"/>
              <a:t>Links</a:t>
            </a:r>
            <a:r>
              <a:rPr lang="tr-TR" sz="4000" dirty="0" smtClean="0"/>
              <a:t>(e-</a:t>
            </a:r>
            <a:r>
              <a:rPr lang="tr-TR" sz="4000" dirty="0" err="1" smtClean="0"/>
              <a:t>twinning</a:t>
            </a:r>
            <a:r>
              <a:rPr lang="tr-TR" sz="4000" dirty="0" smtClean="0"/>
              <a:t>)</a:t>
            </a:r>
          </a:p>
          <a:p>
            <a:r>
              <a:rPr lang="tr-TR" sz="4000" dirty="0" err="1" smtClean="0"/>
              <a:t>Contact</a:t>
            </a:r>
            <a:r>
              <a:rPr lang="tr-TR" sz="4000" dirty="0" smtClean="0"/>
              <a:t> us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0872" t="18512" r="13676" b="8659"/>
          <a:stretch>
            <a:fillRect/>
          </a:stretch>
        </p:blipFill>
        <p:spPr bwMode="auto">
          <a:xfrm>
            <a:off x="15096" y="0"/>
            <a:ext cx="93770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066800"/>
          </a:xfrm>
        </p:spPr>
        <p:txBody>
          <a:bodyPr>
            <a:normAutofit/>
          </a:bodyPr>
          <a:lstStyle/>
          <a:p>
            <a:r>
              <a:rPr lang="tr-TR" sz="4800" dirty="0" err="1" smtClean="0">
                <a:cs typeface="Arial" pitchFamily="34" charset="0"/>
              </a:rPr>
              <a:t>How</a:t>
            </a:r>
            <a:r>
              <a:rPr lang="tr-TR" sz="4800" dirty="0" smtClean="0">
                <a:cs typeface="Arial" pitchFamily="34" charset="0"/>
              </a:rPr>
              <a:t> </a:t>
            </a:r>
            <a:r>
              <a:rPr lang="tr-TR" sz="4800" dirty="0" err="1" smtClean="0">
                <a:cs typeface="Arial" pitchFamily="34" charset="0"/>
              </a:rPr>
              <a:t>to</a:t>
            </a:r>
            <a:r>
              <a:rPr lang="tr-TR" sz="4800" dirty="0" smtClean="0">
                <a:cs typeface="Arial" pitchFamily="34" charset="0"/>
              </a:rPr>
              <a:t> </a:t>
            </a:r>
            <a:r>
              <a:rPr lang="tr-TR" sz="4800" dirty="0" err="1" smtClean="0">
                <a:cs typeface="Arial" pitchFamily="34" charset="0"/>
              </a:rPr>
              <a:t>design</a:t>
            </a:r>
            <a:r>
              <a:rPr lang="tr-TR" sz="4800" dirty="0" smtClean="0">
                <a:cs typeface="Arial" pitchFamily="34" charset="0"/>
              </a:rPr>
              <a:t> </a:t>
            </a:r>
            <a:r>
              <a:rPr lang="tr-TR" sz="4800" dirty="0" smtClean="0">
                <a:cs typeface="Arial" pitchFamily="34" charset="0"/>
              </a:rPr>
              <a:t>it?</a:t>
            </a:r>
            <a:endParaRPr lang="tr-TR" sz="48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066800"/>
          </a:xfrm>
        </p:spPr>
        <p:txBody>
          <a:bodyPr>
            <a:noAutofit/>
          </a:bodyPr>
          <a:lstStyle/>
          <a:p>
            <a:r>
              <a:rPr lang="tr-TR" sz="4400" dirty="0" err="1" smtClean="0"/>
              <a:t>Who</a:t>
            </a:r>
            <a:r>
              <a:rPr lang="tr-TR" sz="4400" dirty="0" smtClean="0"/>
              <a:t> is </a:t>
            </a:r>
            <a:r>
              <a:rPr lang="tr-TR" sz="4400" dirty="0" err="1" smtClean="0"/>
              <a:t>going</a:t>
            </a:r>
            <a:r>
              <a:rPr lang="tr-TR" sz="4400" dirty="0" smtClean="0"/>
              <a:t> </a:t>
            </a:r>
            <a:r>
              <a:rPr lang="tr-TR" sz="4400" dirty="0" err="1" smtClean="0"/>
              <a:t>to</a:t>
            </a:r>
            <a:r>
              <a:rPr lang="tr-TR" sz="4400" dirty="0" smtClean="0"/>
              <a:t> be </a:t>
            </a:r>
            <a:r>
              <a:rPr lang="tr-TR" sz="4400" dirty="0" err="1" smtClean="0"/>
              <a:t>responsible</a:t>
            </a:r>
            <a:r>
              <a:rPr lang="tr-TR" sz="4400" dirty="0" smtClean="0"/>
              <a:t> </a:t>
            </a:r>
            <a:r>
              <a:rPr lang="tr-TR" sz="4400" dirty="0" err="1" smtClean="0"/>
              <a:t>to</a:t>
            </a:r>
            <a:r>
              <a:rPr lang="tr-TR" sz="4400" dirty="0" smtClean="0"/>
              <a:t> </a:t>
            </a:r>
            <a:r>
              <a:rPr lang="tr-TR" sz="4400" dirty="0" err="1" smtClean="0"/>
              <a:t>update</a:t>
            </a:r>
            <a:r>
              <a:rPr lang="tr-TR" sz="4400" dirty="0" smtClean="0"/>
              <a:t> </a:t>
            </a:r>
            <a:r>
              <a:rPr lang="tr-TR" sz="4400" dirty="0" err="1" smtClean="0"/>
              <a:t>the</a:t>
            </a:r>
            <a:r>
              <a:rPr lang="tr-TR" sz="4400" dirty="0" smtClean="0"/>
              <a:t> </a:t>
            </a:r>
            <a:r>
              <a:rPr lang="tr-TR" sz="4400" dirty="0" err="1" smtClean="0"/>
              <a:t>website</a:t>
            </a:r>
            <a:r>
              <a:rPr lang="tr-TR" sz="4400" dirty="0" smtClean="0"/>
              <a:t>?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066800"/>
          </a:xfrm>
        </p:spPr>
        <p:txBody>
          <a:bodyPr>
            <a:normAutofit/>
          </a:bodyPr>
          <a:lstStyle/>
          <a:p>
            <a:r>
              <a:rPr lang="tr-TR" sz="4400" dirty="0" err="1" smtClean="0"/>
              <a:t>The</a:t>
            </a:r>
            <a:r>
              <a:rPr lang="tr-TR" sz="4400" dirty="0" smtClean="0"/>
              <a:t> </a:t>
            </a:r>
            <a:r>
              <a:rPr lang="tr-TR" sz="4400" dirty="0" err="1" smtClean="0"/>
              <a:t>further</a:t>
            </a:r>
            <a:r>
              <a:rPr lang="tr-TR" sz="4400" dirty="0" smtClean="0"/>
              <a:t> </a:t>
            </a:r>
            <a:r>
              <a:rPr lang="tr-TR" sz="4400" dirty="0" err="1" smtClean="0"/>
              <a:t>use</a:t>
            </a:r>
            <a:r>
              <a:rPr lang="tr-TR" sz="4400" dirty="0" smtClean="0"/>
              <a:t> of </a:t>
            </a:r>
            <a:r>
              <a:rPr lang="tr-TR" sz="4400" dirty="0" err="1" smtClean="0"/>
              <a:t>website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</TotalTime>
  <Words>105</Words>
  <Application>Microsoft Office PowerPoint</Application>
  <PresentationFormat>Ekran Gösterisi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Şehir Hayatı</vt:lpstr>
      <vt:lpstr>     Ideas For The Website</vt:lpstr>
      <vt:lpstr>How to create a website</vt:lpstr>
      <vt:lpstr>Which form do we use in our site? </vt:lpstr>
      <vt:lpstr>Content of the website</vt:lpstr>
      <vt:lpstr>Slayt 5</vt:lpstr>
      <vt:lpstr>Slayt 6</vt:lpstr>
      <vt:lpstr>How to design it?</vt:lpstr>
      <vt:lpstr>Who is going to be responsible to update the website?</vt:lpstr>
      <vt:lpstr>The further use of website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design a website</dc:title>
  <dc:creator>pc</dc:creator>
  <cp:lastModifiedBy>pc</cp:lastModifiedBy>
  <cp:revision>17</cp:revision>
  <dcterms:created xsi:type="dcterms:W3CDTF">2012-05-01T12:28:26Z</dcterms:created>
  <dcterms:modified xsi:type="dcterms:W3CDTF">2012-05-01T15:28:02Z</dcterms:modified>
</cp:coreProperties>
</file>